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11" r:id="rId3"/>
    <p:sldId id="315" r:id="rId4"/>
    <p:sldId id="312" r:id="rId5"/>
    <p:sldId id="313" r:id="rId6"/>
    <p:sldId id="314" r:id="rId7"/>
    <p:sldId id="31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129"/>
    <a:srgbClr val="BED0A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84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FE6EF6-9665-46AC-B037-EB2597937BC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1E4B66-72DF-4A0E-B1CB-B6DB098BB6C7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Примерная учебная программа</a:t>
          </a:r>
          <a:endParaRPr lang="ru-RU" sz="2400" dirty="0">
            <a:solidFill>
              <a:schemeClr val="tx1"/>
            </a:solidFill>
          </a:endParaRPr>
        </a:p>
      </dgm:t>
    </dgm:pt>
    <dgm:pt modelId="{DCF3663B-D59F-4D52-B4E3-B4C6E9F42C6C}" type="parTrans" cxnId="{2F1FC1B3-43BE-4072-846A-66928829B18B}">
      <dgm:prSet/>
      <dgm:spPr/>
      <dgm:t>
        <a:bodyPr/>
        <a:lstStyle/>
        <a:p>
          <a:endParaRPr lang="ru-RU"/>
        </a:p>
      </dgm:t>
    </dgm:pt>
    <dgm:pt modelId="{EF0AEB9D-010E-4685-A0B6-FCA54FF098C6}" type="sibTrans" cxnId="{2F1FC1B3-43BE-4072-846A-66928829B18B}">
      <dgm:prSet/>
      <dgm:spPr/>
      <dgm:t>
        <a:bodyPr/>
        <a:lstStyle/>
        <a:p>
          <a:endParaRPr lang="ru-RU"/>
        </a:p>
      </dgm:t>
    </dgm:pt>
    <dgm:pt modelId="{A7313BD6-4F88-42CB-8ACC-6C743C5479A6}">
      <dgm:prSet phldrT="[Текст]" custT="1"/>
      <dgm:spPr/>
      <dgm:t>
        <a:bodyPr/>
        <a:lstStyle/>
        <a:p>
          <a:r>
            <a:rPr lang="ru-RU" sz="1600" dirty="0" smtClean="0"/>
            <a:t>документ, который детально раскрывает обязательные (федеральные) компоненты содержания обучения и параметры качества усвоения учебного материала по конкретному предмету базисного учебного плана.</a:t>
          </a:r>
          <a:endParaRPr lang="ru-RU" sz="1600" dirty="0"/>
        </a:p>
      </dgm:t>
    </dgm:pt>
    <dgm:pt modelId="{5CFFD0B3-499B-4933-A06B-9BD6F92BD614}" type="parTrans" cxnId="{3BA3B31F-3C6D-43E0-BFD5-99F0B1139FF7}">
      <dgm:prSet/>
      <dgm:spPr/>
      <dgm:t>
        <a:bodyPr/>
        <a:lstStyle/>
        <a:p>
          <a:endParaRPr lang="ru-RU"/>
        </a:p>
      </dgm:t>
    </dgm:pt>
    <dgm:pt modelId="{9EA06F23-779E-42A9-9F74-DB3B1C398661}" type="sibTrans" cxnId="{3BA3B31F-3C6D-43E0-BFD5-99F0B1139FF7}">
      <dgm:prSet/>
      <dgm:spPr/>
      <dgm:t>
        <a:bodyPr/>
        <a:lstStyle/>
        <a:p>
          <a:endParaRPr lang="ru-RU"/>
        </a:p>
      </dgm:t>
    </dgm:pt>
    <dgm:pt modelId="{43B6C930-C566-43BA-9A31-382D65730C8B}">
      <dgm:prSet phldrT="[Текст]" phldr="1" custT="1"/>
      <dgm:spPr/>
      <dgm:t>
        <a:bodyPr/>
        <a:lstStyle/>
        <a:p>
          <a:endParaRPr lang="ru-RU" sz="1800" dirty="0"/>
        </a:p>
      </dgm:t>
    </dgm:pt>
    <dgm:pt modelId="{EF643D35-D717-403B-AFFF-7202C9223939}" type="parTrans" cxnId="{B3E8A54B-7695-4145-A2E1-770CC74AF98A}">
      <dgm:prSet/>
      <dgm:spPr/>
      <dgm:t>
        <a:bodyPr/>
        <a:lstStyle/>
        <a:p>
          <a:endParaRPr lang="ru-RU"/>
        </a:p>
      </dgm:t>
    </dgm:pt>
    <dgm:pt modelId="{45924D87-6243-41A0-AE44-A6BD2153B796}" type="sibTrans" cxnId="{B3E8A54B-7695-4145-A2E1-770CC74AF98A}">
      <dgm:prSet/>
      <dgm:spPr/>
      <dgm:t>
        <a:bodyPr/>
        <a:lstStyle/>
        <a:p>
          <a:endParaRPr lang="ru-RU"/>
        </a:p>
      </dgm:t>
    </dgm:pt>
    <dgm:pt modelId="{5F30878B-2AC8-4283-8B6F-F1B40E0A5AB6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Авторская программа</a:t>
          </a:r>
          <a:endParaRPr lang="ru-RU" sz="2400" dirty="0">
            <a:solidFill>
              <a:schemeClr val="tx1"/>
            </a:solidFill>
          </a:endParaRPr>
        </a:p>
      </dgm:t>
    </dgm:pt>
    <dgm:pt modelId="{75ACE204-3579-48E7-888E-CBB3AA85B002}" type="parTrans" cxnId="{DD287475-43D0-4110-8125-0034BCE440D5}">
      <dgm:prSet/>
      <dgm:spPr/>
      <dgm:t>
        <a:bodyPr/>
        <a:lstStyle/>
        <a:p>
          <a:endParaRPr lang="ru-RU"/>
        </a:p>
      </dgm:t>
    </dgm:pt>
    <dgm:pt modelId="{AF85F68D-9B16-4AC8-AD57-7451C3D78683}" type="sibTrans" cxnId="{DD287475-43D0-4110-8125-0034BCE440D5}">
      <dgm:prSet/>
      <dgm:spPr/>
      <dgm:t>
        <a:bodyPr/>
        <a:lstStyle/>
        <a:p>
          <a:endParaRPr lang="ru-RU"/>
        </a:p>
      </dgm:t>
    </dgm:pt>
    <dgm:pt modelId="{9B5A89C1-7701-4DE4-9565-B79C4958986C}">
      <dgm:prSet phldrT="[Текст]" custT="1"/>
      <dgm:spPr/>
      <dgm:t>
        <a:bodyPr/>
        <a:lstStyle/>
        <a:p>
          <a:r>
            <a:rPr lang="ru-RU" sz="1600" dirty="0" smtClean="0"/>
            <a:t>это документ, созданный на основе государственного образовательного стандарта и Примерной программы и имеющий авторскую концепцию построения содержания учебного курса, предмета, дисциплины</a:t>
          </a:r>
          <a:endParaRPr lang="ru-RU" sz="1600" dirty="0"/>
        </a:p>
      </dgm:t>
    </dgm:pt>
    <dgm:pt modelId="{61946ABD-978B-4AB8-9A74-41DD56CF26CC}" type="parTrans" cxnId="{F315A03F-E228-4729-BBE8-6BA9DE0C661E}">
      <dgm:prSet/>
      <dgm:spPr/>
      <dgm:t>
        <a:bodyPr/>
        <a:lstStyle/>
        <a:p>
          <a:endParaRPr lang="ru-RU"/>
        </a:p>
      </dgm:t>
    </dgm:pt>
    <dgm:pt modelId="{941AC4C7-4A33-44D1-AA58-C4767AD7607D}" type="sibTrans" cxnId="{F315A03F-E228-4729-BBE8-6BA9DE0C661E}">
      <dgm:prSet/>
      <dgm:spPr/>
      <dgm:t>
        <a:bodyPr/>
        <a:lstStyle/>
        <a:p>
          <a:endParaRPr lang="ru-RU"/>
        </a:p>
      </dgm:t>
    </dgm:pt>
    <dgm:pt modelId="{A35C89B9-8422-40FA-B597-5DC2748C4C3C}">
      <dgm:prSet phldrT="[Текст]" phldr="1"/>
      <dgm:spPr/>
      <dgm:t>
        <a:bodyPr/>
        <a:lstStyle/>
        <a:p>
          <a:endParaRPr lang="ru-RU" sz="1100"/>
        </a:p>
      </dgm:t>
    </dgm:pt>
    <dgm:pt modelId="{C8E25C4D-B31A-44DD-B226-5AAE70F0DA1E}" type="parTrans" cxnId="{48A41F24-5501-4FEE-9A4A-26D64069B2A6}">
      <dgm:prSet/>
      <dgm:spPr/>
      <dgm:t>
        <a:bodyPr/>
        <a:lstStyle/>
        <a:p>
          <a:endParaRPr lang="ru-RU"/>
        </a:p>
      </dgm:t>
    </dgm:pt>
    <dgm:pt modelId="{C2B7E5B4-2C24-411A-A911-0E3DED8C8EC7}" type="sibTrans" cxnId="{48A41F24-5501-4FEE-9A4A-26D64069B2A6}">
      <dgm:prSet/>
      <dgm:spPr/>
      <dgm:t>
        <a:bodyPr/>
        <a:lstStyle/>
        <a:p>
          <a:endParaRPr lang="ru-RU"/>
        </a:p>
      </dgm:t>
    </dgm:pt>
    <dgm:pt modelId="{4A19FC62-FFC0-49FA-92A9-6DB635EA3EC0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Рабочая программа</a:t>
          </a:r>
          <a:endParaRPr lang="ru-RU" sz="2400" dirty="0">
            <a:solidFill>
              <a:schemeClr val="tx1"/>
            </a:solidFill>
          </a:endParaRPr>
        </a:p>
      </dgm:t>
    </dgm:pt>
    <dgm:pt modelId="{8B2F27A3-9719-49CD-8A20-31791747E1CB}" type="parTrans" cxnId="{9327B54D-8BA2-445B-90D3-273037975C68}">
      <dgm:prSet/>
      <dgm:spPr/>
      <dgm:t>
        <a:bodyPr/>
        <a:lstStyle/>
        <a:p>
          <a:endParaRPr lang="ru-RU"/>
        </a:p>
      </dgm:t>
    </dgm:pt>
    <dgm:pt modelId="{6B67D47B-B2B6-4E99-B77C-4F6A4958CE52}" type="sibTrans" cxnId="{9327B54D-8BA2-445B-90D3-273037975C68}">
      <dgm:prSet/>
      <dgm:spPr/>
      <dgm:t>
        <a:bodyPr/>
        <a:lstStyle/>
        <a:p>
          <a:endParaRPr lang="ru-RU"/>
        </a:p>
      </dgm:t>
    </dgm:pt>
    <dgm:pt modelId="{159AD26D-97FC-4319-916F-5C87DE0AD688}">
      <dgm:prSet phldrT="[Текст]" custT="1"/>
      <dgm:spPr/>
      <dgm:t>
        <a:bodyPr/>
        <a:lstStyle/>
        <a:p>
          <a:r>
            <a:rPr lang="ru-RU" sz="1600" dirty="0" smtClean="0"/>
            <a:t>это учебная программа, разработанная педагогом на основе Примерной для конкретного ОУ и  класса ,имеющая изменения и дополнения в содержании, последовательности изучения тем, количестве часов, использовании организационных форм обучения и т.п.</a:t>
          </a:r>
          <a:endParaRPr lang="ru-RU" sz="1600" dirty="0"/>
        </a:p>
      </dgm:t>
    </dgm:pt>
    <dgm:pt modelId="{9BF8BE0A-033A-4FA4-B7EA-E8A234302428}" type="parTrans" cxnId="{E3A4EDBC-8A14-4956-B941-27B2859FCABB}">
      <dgm:prSet/>
      <dgm:spPr/>
      <dgm:t>
        <a:bodyPr/>
        <a:lstStyle/>
        <a:p>
          <a:endParaRPr lang="ru-RU"/>
        </a:p>
      </dgm:t>
    </dgm:pt>
    <dgm:pt modelId="{F03E0AF8-C343-4D6E-B1AA-4F7FCAB19221}" type="sibTrans" cxnId="{E3A4EDBC-8A14-4956-B941-27B2859FCABB}">
      <dgm:prSet/>
      <dgm:spPr/>
      <dgm:t>
        <a:bodyPr/>
        <a:lstStyle/>
        <a:p>
          <a:endParaRPr lang="ru-RU"/>
        </a:p>
      </dgm:t>
    </dgm:pt>
    <dgm:pt modelId="{A8BAA1A1-4EDA-4A44-8C9F-00E1A4B598C8}">
      <dgm:prSet phldrT="[Текст]" phldr="1"/>
      <dgm:spPr/>
      <dgm:t>
        <a:bodyPr/>
        <a:lstStyle/>
        <a:p>
          <a:endParaRPr lang="ru-RU" sz="1200" dirty="0"/>
        </a:p>
      </dgm:t>
    </dgm:pt>
    <dgm:pt modelId="{7D09C536-6AD5-4DD0-A8EE-55D01313EA54}" type="parTrans" cxnId="{8C3F6E97-3001-4392-8F58-89E5D1F7ABCA}">
      <dgm:prSet/>
      <dgm:spPr/>
      <dgm:t>
        <a:bodyPr/>
        <a:lstStyle/>
        <a:p>
          <a:endParaRPr lang="ru-RU"/>
        </a:p>
      </dgm:t>
    </dgm:pt>
    <dgm:pt modelId="{73BA1BB4-95A4-4A20-882C-6E4879557E26}" type="sibTrans" cxnId="{8C3F6E97-3001-4392-8F58-89E5D1F7ABCA}">
      <dgm:prSet/>
      <dgm:spPr/>
      <dgm:t>
        <a:bodyPr/>
        <a:lstStyle/>
        <a:p>
          <a:endParaRPr lang="ru-RU"/>
        </a:p>
      </dgm:t>
    </dgm:pt>
    <dgm:pt modelId="{FA058BE7-B06D-4D07-A4E5-6D48386CD25C}" type="pres">
      <dgm:prSet presAssocID="{D7FE6EF6-9665-46AC-B037-EB2597937B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3D8DC3-339D-449D-879F-C9C6E8D09535}" type="pres">
      <dgm:prSet presAssocID="{1A1E4B66-72DF-4A0E-B1CB-B6DB098BB6C7}" presName="linNode" presStyleCnt="0"/>
      <dgm:spPr/>
    </dgm:pt>
    <dgm:pt modelId="{2288BCB7-3521-440B-AC2F-10B1DD0D3777}" type="pres">
      <dgm:prSet presAssocID="{1A1E4B66-72DF-4A0E-B1CB-B6DB098BB6C7}" presName="parentText" presStyleLbl="node1" presStyleIdx="0" presStyleCnt="3" custLinFactNeighborX="-543" custLinFactNeighborY="-21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7A789-2C4F-4C26-AFAD-A508F0936223}" type="pres">
      <dgm:prSet presAssocID="{1A1E4B66-72DF-4A0E-B1CB-B6DB098BB6C7}" presName="descendantText" presStyleLbl="alignAccFollowNode1" presStyleIdx="0" presStyleCnt="3" custScaleY="118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C1970-779E-459F-A05E-E86972CDDD6B}" type="pres">
      <dgm:prSet presAssocID="{EF0AEB9D-010E-4685-A0B6-FCA54FF098C6}" presName="sp" presStyleCnt="0"/>
      <dgm:spPr/>
    </dgm:pt>
    <dgm:pt modelId="{FD5E522E-31A8-4260-BA27-747A5738CE22}" type="pres">
      <dgm:prSet presAssocID="{5F30878B-2AC8-4283-8B6F-F1B40E0A5AB6}" presName="linNode" presStyleCnt="0"/>
      <dgm:spPr/>
    </dgm:pt>
    <dgm:pt modelId="{458A5E48-3E53-4F51-B300-C4FC67BEB9B8}" type="pres">
      <dgm:prSet presAssocID="{5F30878B-2AC8-4283-8B6F-F1B40E0A5AB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0DCE23-A861-4B53-A94C-50F65F06B19C}" type="pres">
      <dgm:prSet presAssocID="{5F30878B-2AC8-4283-8B6F-F1B40E0A5AB6}" presName="descendantText" presStyleLbl="alignAccFollowNode1" presStyleIdx="1" presStyleCnt="3" custScaleY="109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8E701-4007-4694-8A90-5C5F507111B7}" type="pres">
      <dgm:prSet presAssocID="{AF85F68D-9B16-4AC8-AD57-7451C3D78683}" presName="sp" presStyleCnt="0"/>
      <dgm:spPr/>
    </dgm:pt>
    <dgm:pt modelId="{3E401094-20FD-4F45-91A9-1E752FADC199}" type="pres">
      <dgm:prSet presAssocID="{4A19FC62-FFC0-49FA-92A9-6DB635EA3EC0}" presName="linNode" presStyleCnt="0"/>
      <dgm:spPr/>
    </dgm:pt>
    <dgm:pt modelId="{6BA33855-DF4B-4E1D-8317-8027E0AC46F8}" type="pres">
      <dgm:prSet presAssocID="{4A19FC62-FFC0-49FA-92A9-6DB635EA3EC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3E5243-9792-468B-8BAC-E39550A8D4D6}" type="pres">
      <dgm:prSet presAssocID="{4A19FC62-FFC0-49FA-92A9-6DB635EA3EC0}" presName="descendantText" presStyleLbl="alignAccFollowNode1" presStyleIdx="2" presStyleCnt="3" custScaleY="150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A3B31F-3C6D-43E0-BFD5-99F0B1139FF7}" srcId="{1A1E4B66-72DF-4A0E-B1CB-B6DB098BB6C7}" destId="{A7313BD6-4F88-42CB-8ACC-6C743C5479A6}" srcOrd="0" destOrd="0" parTransId="{5CFFD0B3-499B-4933-A06B-9BD6F92BD614}" sibTransId="{9EA06F23-779E-42A9-9F74-DB3B1C398661}"/>
    <dgm:cxn modelId="{BEBD2882-4347-4BE1-96F2-863CCAFF7463}" type="presOf" srcId="{D7FE6EF6-9665-46AC-B037-EB2597937BC0}" destId="{FA058BE7-B06D-4D07-A4E5-6D48386CD25C}" srcOrd="0" destOrd="0" presId="urn:microsoft.com/office/officeart/2005/8/layout/vList5"/>
    <dgm:cxn modelId="{FE03D96F-5A7D-48FE-A7EE-BA1AC1CAB48D}" type="presOf" srcId="{43B6C930-C566-43BA-9A31-382D65730C8B}" destId="{E867A789-2C4F-4C26-AFAD-A508F0936223}" srcOrd="0" destOrd="1" presId="urn:microsoft.com/office/officeart/2005/8/layout/vList5"/>
    <dgm:cxn modelId="{1B7FD2E8-867E-424C-B303-1F92CCB9EDA5}" type="presOf" srcId="{9B5A89C1-7701-4DE4-9565-B79C4958986C}" destId="{EE0DCE23-A861-4B53-A94C-50F65F06B19C}" srcOrd="0" destOrd="0" presId="urn:microsoft.com/office/officeart/2005/8/layout/vList5"/>
    <dgm:cxn modelId="{BFC745BD-1B28-4A9D-B3DE-7EA504A48C11}" type="presOf" srcId="{5F30878B-2AC8-4283-8B6F-F1B40E0A5AB6}" destId="{458A5E48-3E53-4F51-B300-C4FC67BEB9B8}" srcOrd="0" destOrd="0" presId="urn:microsoft.com/office/officeart/2005/8/layout/vList5"/>
    <dgm:cxn modelId="{80E62AFE-8F7B-4496-849B-49B030957C53}" type="presOf" srcId="{A8BAA1A1-4EDA-4A44-8C9F-00E1A4B598C8}" destId="{FB3E5243-9792-468B-8BAC-E39550A8D4D6}" srcOrd="0" destOrd="1" presId="urn:microsoft.com/office/officeart/2005/8/layout/vList5"/>
    <dgm:cxn modelId="{2F1FC1B3-43BE-4072-846A-66928829B18B}" srcId="{D7FE6EF6-9665-46AC-B037-EB2597937BC0}" destId="{1A1E4B66-72DF-4A0E-B1CB-B6DB098BB6C7}" srcOrd="0" destOrd="0" parTransId="{DCF3663B-D59F-4D52-B4E3-B4C6E9F42C6C}" sibTransId="{EF0AEB9D-010E-4685-A0B6-FCA54FF098C6}"/>
    <dgm:cxn modelId="{9327B54D-8BA2-445B-90D3-273037975C68}" srcId="{D7FE6EF6-9665-46AC-B037-EB2597937BC0}" destId="{4A19FC62-FFC0-49FA-92A9-6DB635EA3EC0}" srcOrd="2" destOrd="0" parTransId="{8B2F27A3-9719-49CD-8A20-31791747E1CB}" sibTransId="{6B67D47B-B2B6-4E99-B77C-4F6A4958CE52}"/>
    <dgm:cxn modelId="{48A41F24-5501-4FEE-9A4A-26D64069B2A6}" srcId="{5F30878B-2AC8-4283-8B6F-F1B40E0A5AB6}" destId="{A35C89B9-8422-40FA-B597-5DC2748C4C3C}" srcOrd="1" destOrd="0" parTransId="{C8E25C4D-B31A-44DD-B226-5AAE70F0DA1E}" sibTransId="{C2B7E5B4-2C24-411A-A911-0E3DED8C8EC7}"/>
    <dgm:cxn modelId="{45054A8B-CAD6-451C-8A97-44A1BDDE7583}" type="presOf" srcId="{A35C89B9-8422-40FA-B597-5DC2748C4C3C}" destId="{EE0DCE23-A861-4B53-A94C-50F65F06B19C}" srcOrd="0" destOrd="1" presId="urn:microsoft.com/office/officeart/2005/8/layout/vList5"/>
    <dgm:cxn modelId="{EC073D3F-6C5A-4D53-A28A-E1452F7491BB}" type="presOf" srcId="{1A1E4B66-72DF-4A0E-B1CB-B6DB098BB6C7}" destId="{2288BCB7-3521-440B-AC2F-10B1DD0D3777}" srcOrd="0" destOrd="0" presId="urn:microsoft.com/office/officeart/2005/8/layout/vList5"/>
    <dgm:cxn modelId="{6754C65B-D126-453A-8464-FD6F805843DD}" type="presOf" srcId="{159AD26D-97FC-4319-916F-5C87DE0AD688}" destId="{FB3E5243-9792-468B-8BAC-E39550A8D4D6}" srcOrd="0" destOrd="0" presId="urn:microsoft.com/office/officeart/2005/8/layout/vList5"/>
    <dgm:cxn modelId="{F315A03F-E228-4729-BBE8-6BA9DE0C661E}" srcId="{5F30878B-2AC8-4283-8B6F-F1B40E0A5AB6}" destId="{9B5A89C1-7701-4DE4-9565-B79C4958986C}" srcOrd="0" destOrd="0" parTransId="{61946ABD-978B-4AB8-9A74-41DD56CF26CC}" sibTransId="{941AC4C7-4A33-44D1-AA58-C4767AD7607D}"/>
    <dgm:cxn modelId="{B3E8A54B-7695-4145-A2E1-770CC74AF98A}" srcId="{1A1E4B66-72DF-4A0E-B1CB-B6DB098BB6C7}" destId="{43B6C930-C566-43BA-9A31-382D65730C8B}" srcOrd="1" destOrd="0" parTransId="{EF643D35-D717-403B-AFFF-7202C9223939}" sibTransId="{45924D87-6243-41A0-AE44-A6BD2153B796}"/>
    <dgm:cxn modelId="{8C3F6E97-3001-4392-8F58-89E5D1F7ABCA}" srcId="{4A19FC62-FFC0-49FA-92A9-6DB635EA3EC0}" destId="{A8BAA1A1-4EDA-4A44-8C9F-00E1A4B598C8}" srcOrd="1" destOrd="0" parTransId="{7D09C536-6AD5-4DD0-A8EE-55D01313EA54}" sibTransId="{73BA1BB4-95A4-4A20-882C-6E4879557E26}"/>
    <dgm:cxn modelId="{0BFA17AD-A9F7-4605-A149-3AE7196B0B1C}" type="presOf" srcId="{4A19FC62-FFC0-49FA-92A9-6DB635EA3EC0}" destId="{6BA33855-DF4B-4E1D-8317-8027E0AC46F8}" srcOrd="0" destOrd="0" presId="urn:microsoft.com/office/officeart/2005/8/layout/vList5"/>
    <dgm:cxn modelId="{4232DA7B-CA0C-4E99-95A5-B7C94EF3C941}" type="presOf" srcId="{A7313BD6-4F88-42CB-8ACC-6C743C5479A6}" destId="{E867A789-2C4F-4C26-AFAD-A508F0936223}" srcOrd="0" destOrd="0" presId="urn:microsoft.com/office/officeart/2005/8/layout/vList5"/>
    <dgm:cxn modelId="{DD287475-43D0-4110-8125-0034BCE440D5}" srcId="{D7FE6EF6-9665-46AC-B037-EB2597937BC0}" destId="{5F30878B-2AC8-4283-8B6F-F1B40E0A5AB6}" srcOrd="1" destOrd="0" parTransId="{75ACE204-3579-48E7-888E-CBB3AA85B002}" sibTransId="{AF85F68D-9B16-4AC8-AD57-7451C3D78683}"/>
    <dgm:cxn modelId="{E3A4EDBC-8A14-4956-B941-27B2859FCABB}" srcId="{4A19FC62-FFC0-49FA-92A9-6DB635EA3EC0}" destId="{159AD26D-97FC-4319-916F-5C87DE0AD688}" srcOrd="0" destOrd="0" parTransId="{9BF8BE0A-033A-4FA4-B7EA-E8A234302428}" sibTransId="{F03E0AF8-C343-4D6E-B1AA-4F7FCAB19221}"/>
    <dgm:cxn modelId="{DC9288A1-582E-48C0-9B6A-A93FFE47A81A}" type="presParOf" srcId="{FA058BE7-B06D-4D07-A4E5-6D48386CD25C}" destId="{B23D8DC3-339D-449D-879F-C9C6E8D09535}" srcOrd="0" destOrd="0" presId="urn:microsoft.com/office/officeart/2005/8/layout/vList5"/>
    <dgm:cxn modelId="{1F5E4E8B-E805-441C-9A0A-6E45CC82D0E1}" type="presParOf" srcId="{B23D8DC3-339D-449D-879F-C9C6E8D09535}" destId="{2288BCB7-3521-440B-AC2F-10B1DD0D3777}" srcOrd="0" destOrd="0" presId="urn:microsoft.com/office/officeart/2005/8/layout/vList5"/>
    <dgm:cxn modelId="{A5BC2FF0-7D95-4464-ABF5-DC388AEAE762}" type="presParOf" srcId="{B23D8DC3-339D-449D-879F-C9C6E8D09535}" destId="{E867A789-2C4F-4C26-AFAD-A508F0936223}" srcOrd="1" destOrd="0" presId="urn:microsoft.com/office/officeart/2005/8/layout/vList5"/>
    <dgm:cxn modelId="{6D1BCF89-0A75-458D-B541-82F0A8A367E6}" type="presParOf" srcId="{FA058BE7-B06D-4D07-A4E5-6D48386CD25C}" destId="{16DC1970-779E-459F-A05E-E86972CDDD6B}" srcOrd="1" destOrd="0" presId="urn:microsoft.com/office/officeart/2005/8/layout/vList5"/>
    <dgm:cxn modelId="{76C868ED-A628-4D57-AAFC-9D5B9FBA6BC7}" type="presParOf" srcId="{FA058BE7-B06D-4D07-A4E5-6D48386CD25C}" destId="{FD5E522E-31A8-4260-BA27-747A5738CE22}" srcOrd="2" destOrd="0" presId="urn:microsoft.com/office/officeart/2005/8/layout/vList5"/>
    <dgm:cxn modelId="{2C4CB0AD-DB3E-48A0-B76D-11446988CA66}" type="presParOf" srcId="{FD5E522E-31A8-4260-BA27-747A5738CE22}" destId="{458A5E48-3E53-4F51-B300-C4FC67BEB9B8}" srcOrd="0" destOrd="0" presId="urn:microsoft.com/office/officeart/2005/8/layout/vList5"/>
    <dgm:cxn modelId="{E9BCCAE6-157E-4F3B-8EEF-3F6BC84CF701}" type="presParOf" srcId="{FD5E522E-31A8-4260-BA27-747A5738CE22}" destId="{EE0DCE23-A861-4B53-A94C-50F65F06B19C}" srcOrd="1" destOrd="0" presId="urn:microsoft.com/office/officeart/2005/8/layout/vList5"/>
    <dgm:cxn modelId="{FDA9ABD5-320D-48AF-B715-4549ECBAE9FC}" type="presParOf" srcId="{FA058BE7-B06D-4D07-A4E5-6D48386CD25C}" destId="{8238E701-4007-4694-8A90-5C5F507111B7}" srcOrd="3" destOrd="0" presId="urn:microsoft.com/office/officeart/2005/8/layout/vList5"/>
    <dgm:cxn modelId="{59578C9B-A81F-4BBE-A73B-16BD0EC16CCF}" type="presParOf" srcId="{FA058BE7-B06D-4D07-A4E5-6D48386CD25C}" destId="{3E401094-20FD-4F45-91A9-1E752FADC199}" srcOrd="4" destOrd="0" presId="urn:microsoft.com/office/officeart/2005/8/layout/vList5"/>
    <dgm:cxn modelId="{C13B63B9-476E-4F2F-BD46-AFD583C0245A}" type="presParOf" srcId="{3E401094-20FD-4F45-91A9-1E752FADC199}" destId="{6BA33855-DF4B-4E1D-8317-8027E0AC46F8}" srcOrd="0" destOrd="0" presId="urn:microsoft.com/office/officeart/2005/8/layout/vList5"/>
    <dgm:cxn modelId="{C6F8004B-3117-47AB-ABA5-B57029D9731D}" type="presParOf" srcId="{3E401094-20FD-4F45-91A9-1E752FADC199}" destId="{FB3E5243-9792-468B-8BAC-E39550A8D4D6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03D21-1215-4A16-8C27-994B0910DEA1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5443-6172-422D-ADBF-73CDA130C2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A381E-16FF-4016-B89C-65BA4BF752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9740C-D598-4C0E-9A22-886F4B0207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B78728-666A-4563-93C4-752BE9A41A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54C9E-5716-4AD3-8D9A-AAE06FFF7F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5D08-0662-4071-9B49-21D3713002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67099-0DDA-4A17-809E-EC19C7A6ED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7EC56-89E7-4A91-95BC-037831CA08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0D5F40-EE99-480A-9AE0-D3FE9472C5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9557F-7B80-4CBB-B7EE-9CD00CBC9A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999F4-AC9E-4D2E-B514-D461720DD9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6F4B8-20E3-4E5B-A780-1F595F18E1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660684-0974-4173-888C-7899912F052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4;&#1072;&#1090;&#1077;&#1084;&#1072;&#1090;&#1080;&#1082;&#1072;.doc" TargetMode="External"/><Relationship Id="rId2" Type="http://schemas.openxmlformats.org/officeDocument/2006/relationships/hyperlink" Target="&#1090;&#1080;&#1090;&#1091;&#1083;&#1100;&#1085;&#1080;&#1082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76;&#1080;&#1072;&#1075;&#1085;&#1086;&#1089;&#1090;&#1080;&#1082;&#1072;%20&#1074;%201%20&#1082;&#1083;&#1072;&#1089;&#1089;&#1072;&#1093;(&#1060;&#1043;&#1054;&#1057;).do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76250"/>
            <a:ext cx="8280400" cy="4537075"/>
          </a:xfrm>
        </p:spPr>
        <p:txBody>
          <a:bodyPr/>
          <a:lstStyle/>
          <a:p>
            <a:r>
              <a:rPr lang="ru-RU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Рекомендации </a:t>
            </a:r>
            <a:r>
              <a:rPr lang="ru-RU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 составлению</a:t>
            </a:r>
            <a:br>
              <a:rPr lang="ru-RU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ru-RU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Рабочих </a:t>
            </a:r>
            <a:r>
              <a:rPr lang="ru-RU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программ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300663"/>
            <a:ext cx="9144000" cy="1557337"/>
          </a:xfrm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Учитель начальных классов МБОУ лицея №180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Гаврилова Наталья Геннадьевна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учебных программ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Цели:</a:t>
            </a:r>
            <a:endParaRPr lang="ru-RU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обеспечения конституционного права граждан Российской Федерации на получении качественного общего образования и выполнения Закона «ОБ образовании» (ст.7);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обеспечения достижения обучающимися результатов освоения обязательного минимума федерального компонента государственного стандарта общего образования; 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обеспечения качественной подготовки выпускников школы;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повышения профессионального мастерства педагогов.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Задачи:</a:t>
            </a:r>
            <a:endParaRPr lang="ru-RU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определить ключевые предметные компетенции, которыми обучающийся должен овладеть в результате изучения данного учебного предмета для решения практических задач в реальной жизни;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раскрыть структуру, содержание и последовательность изучения учебного материала;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распределить объём часов учебного предмета по видам занятий 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нормализовать учебную нагрузку учащихся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 личностную ориентацию содержания образования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обеспечить вариативность образования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направить содержание образования на формирование общих учебных умений и навыков, обобщенных способов учебной, познавательной, коммуникативной, практической, творческой деятельности, на получение учащимися опыта этой деятельности (</a:t>
            </a:r>
            <a:r>
              <a:rPr lang="ru-RU" sz="1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Деятельностный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характер образования)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требования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компоненты федеральных государственных образовательных стандартов;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примерные и авторские образовательные программы  по предмету;</a:t>
            </a:r>
          </a:p>
          <a:p>
            <a:pPr lvl="0"/>
            <a:r>
              <a:rPr lang="ru-RU" sz="1800" dirty="0" smtClean="0"/>
              <a:t>о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бязательный  минимума содержания основных учебных образовательных  программ;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максимальный объем учебного материала для учащихся;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требования к уровню подготовки выпускников;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объем часов учебной нагрузки, определенный учебным планом школы для реализации учебных предметов в каждом классе (параллели);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когнитивные особенности и познавательные интересы обучающихся;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цели и задачи образовательной программы учреждения;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используемый комплект учебно-методического обеспечения;</a:t>
            </a:r>
          </a:p>
          <a:p>
            <a:pPr lvl="0"/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информационно-техническое оснащение учебного кабинета (образовательного процесса)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Рабочей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571612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Титульный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лист</a:t>
            </a:r>
            <a:r>
              <a:rPr lang="ru-RU" dirty="0"/>
              <a:t>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1472" y="2071678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Пояснительная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записка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71472" y="2571744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Учебно-тематический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план</a:t>
            </a:r>
            <a:r>
              <a:rPr lang="ru-RU" dirty="0"/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1472" y="3071810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Содержание</a:t>
            </a:r>
            <a:r>
              <a:rPr lang="ru-RU" dirty="0"/>
              <a:t>  </a:t>
            </a:r>
            <a:r>
              <a:rPr lang="ru-RU" dirty="0">
                <a:solidFill>
                  <a:schemeClr val="tx1"/>
                </a:solidFill>
              </a:rPr>
              <a:t>рабочей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программы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1472" y="4071942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Требования к уровню подготовки учащихся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71472" y="4572008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Контроль уровня обучения (пакет КИМ)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1472" y="5072074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Нормы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оценки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знаний,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умений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навыков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учащихся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1472" y="3571876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Календарно-тематическое</a:t>
            </a: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планирование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1472" y="5572140"/>
            <a:ext cx="8072494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Ресурсное обеспечение программы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Учебно</a:t>
            </a:r>
            <a:r>
              <a:rPr lang="ru-RU" dirty="0" smtClean="0"/>
              <a:t>–тематический 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r>
              <a:rPr lang="ru-RU" dirty="0" err="1" smtClean="0">
                <a:hlinkClick r:id="rId2" action="ppaction://hlinkfile"/>
              </a:rPr>
              <a:t>титульник</a:t>
            </a:r>
            <a:r>
              <a:rPr lang="ru-RU" dirty="0" smtClean="0">
                <a:hlinkClick r:id="rId2" action="ppaction://hlinkfile"/>
              </a:rPr>
              <a:t>.</a:t>
            </a:r>
            <a:r>
              <a:rPr lang="en-US" dirty="0" err="1" smtClean="0">
                <a:hlinkClick r:id="rId2" action="ppaction://hlinkfile"/>
              </a:rPr>
              <a:t>docx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математика.</a:t>
            </a:r>
            <a:r>
              <a:rPr lang="en-US" dirty="0" smtClean="0">
                <a:hlinkClick r:id="rId3" action="ppaction://hlinkfile"/>
              </a:rPr>
              <a:t>doc</a:t>
            </a:r>
            <a:endParaRPr lang="ru-RU" dirty="0" smtClean="0"/>
          </a:p>
          <a:p>
            <a:r>
              <a:rPr lang="ru-RU" dirty="0" smtClean="0">
                <a:hlinkClick r:id="rId4" action="ppaction://hlinkfile"/>
              </a:rPr>
              <a:t>диагностика в 1 классах(ФГОС).</a:t>
            </a:r>
            <a:r>
              <a:rPr lang="ru-RU" dirty="0" err="1" smtClean="0">
                <a:hlinkClick r:id="rId4" action="ppaction://hlinkfile"/>
              </a:rPr>
              <a:t>doc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6744" y="1857365"/>
            <a:ext cx="6019965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/>
            <a:r>
              <a:rPr lang="ru-RU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нимание!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">
  <a:themeElements>
    <a:clrScheme name="Текс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кс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</TotalTime>
  <Words>385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Текст</vt:lpstr>
      <vt:lpstr>Рекомендации по составлению Рабочих программ</vt:lpstr>
      <vt:lpstr>Виды учебных программ</vt:lpstr>
      <vt:lpstr>Цели и задачи</vt:lpstr>
      <vt:lpstr>Общие требования</vt:lpstr>
      <vt:lpstr>Структура Рабочей программы</vt:lpstr>
      <vt:lpstr>Учебно–тематический план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Лебедева</dc:creator>
  <cp:lastModifiedBy>Костерина Т.В.</cp:lastModifiedBy>
  <cp:revision>103</cp:revision>
  <dcterms:created xsi:type="dcterms:W3CDTF">2010-10-25T11:42:11Z</dcterms:created>
  <dcterms:modified xsi:type="dcterms:W3CDTF">2012-03-30T08:43:35Z</dcterms:modified>
</cp:coreProperties>
</file>