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57" r:id="rId4"/>
    <p:sldId id="258" r:id="rId5"/>
    <p:sldId id="259" r:id="rId6"/>
    <p:sldId id="260" r:id="rId7"/>
    <p:sldId id="261" r:id="rId8"/>
    <p:sldId id="294" r:id="rId9"/>
    <p:sldId id="295" r:id="rId10"/>
    <p:sldId id="296" r:id="rId11"/>
    <p:sldId id="300" r:id="rId12"/>
    <p:sldId id="298" r:id="rId13"/>
    <p:sldId id="267" r:id="rId14"/>
    <p:sldId id="268" r:id="rId15"/>
    <p:sldId id="269" r:id="rId16"/>
    <p:sldId id="291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20-30 лет</c:v>
                </c:pt>
                <c:pt idx="1">
                  <c:v>31-40 лет</c:v>
                </c:pt>
                <c:pt idx="2">
                  <c:v>41-50 лет</c:v>
                </c:pt>
                <c:pt idx="3">
                  <c:v>51 и выше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31</c:v>
                </c:pt>
                <c:pt idx="2">
                  <c:v>49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0-5лет</c:v>
                </c:pt>
                <c:pt idx="1">
                  <c:v>6-15 лет</c:v>
                </c:pt>
                <c:pt idx="2">
                  <c:v>16-25 лет</c:v>
                </c:pt>
                <c:pt idx="3">
                  <c:v>выше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35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Процент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с 2006по 2009год</c:v>
                </c:pt>
                <c:pt idx="2">
                  <c:v>2010</c:v>
                </c:pt>
                <c:pt idx="3">
                  <c:v>2011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54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не испытывают беспокойства</c:v>
                </c:pt>
                <c:pt idx="1">
                  <c:v>испытывают беспокойство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ничего</c:v>
                </c:pt>
                <c:pt idx="1">
                  <c:v>все</c:v>
                </c:pt>
                <c:pt idx="2">
                  <c:v>выбор УМК</c:v>
                </c:pt>
                <c:pt idx="3">
                  <c:v>диагностика формирования УУД</c:v>
                </c:pt>
                <c:pt idx="4">
                  <c:v>результат деятельности</c:v>
                </c:pt>
                <c:pt idx="5">
                  <c:v>недостаточная материальная база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6</c:v>
                </c:pt>
                <c:pt idx="2">
                  <c:v>12</c:v>
                </c:pt>
                <c:pt idx="3">
                  <c:v>31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ничего</c:v>
                </c:pt>
                <c:pt idx="1">
                  <c:v>все</c:v>
                </c:pt>
                <c:pt idx="2">
                  <c:v>выбор УМК</c:v>
                </c:pt>
                <c:pt idx="3">
                  <c:v>диагностика формирования УУД</c:v>
                </c:pt>
                <c:pt idx="4">
                  <c:v>результат деятельности</c:v>
                </c:pt>
                <c:pt idx="5">
                  <c:v>недостаточная материальная база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ничего</c:v>
                </c:pt>
                <c:pt idx="1">
                  <c:v>все</c:v>
                </c:pt>
                <c:pt idx="2">
                  <c:v>выбор УМК</c:v>
                </c:pt>
                <c:pt idx="3">
                  <c:v>диагностика формирования УУД</c:v>
                </c:pt>
                <c:pt idx="4">
                  <c:v>результат деятельности</c:v>
                </c:pt>
                <c:pt idx="5">
                  <c:v>недостаточная материальная база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47040"/>
        <c:axId val="94648576"/>
      </c:barChart>
      <c:catAx>
        <c:axId val="94647040"/>
        <c:scaling>
          <c:orientation val="minMax"/>
        </c:scaling>
        <c:delete val="0"/>
        <c:axPos val="l"/>
        <c:majorTickMark val="out"/>
        <c:minorTickMark val="none"/>
        <c:tickLblPos val="nextTo"/>
        <c:crossAx val="94648576"/>
        <c:crosses val="autoZero"/>
        <c:auto val="1"/>
        <c:lblAlgn val="ctr"/>
        <c:lblOffset val="100"/>
        <c:noMultiLvlLbl val="0"/>
      </c:catAx>
      <c:valAx>
        <c:axId val="94648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464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7E6AE-EB2F-4A4A-8563-2EAD6560D018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9EDE207C-259A-4592-9CAF-2996E7A783BA}">
      <dgm:prSet phldrT="[Текст]" custT="1"/>
      <dgm:spPr>
        <a:solidFill>
          <a:srgbClr val="CC9900"/>
        </a:solidFill>
      </dgm:spPr>
      <dgm:t>
        <a:bodyPr/>
        <a:lstStyle/>
        <a:p>
          <a:r>
            <a:rPr lang="ru-RU" sz="2000" b="1" dirty="0" smtClean="0"/>
            <a:t>Познавательные</a:t>
          </a:r>
          <a:endParaRPr lang="ru-RU" sz="2000" b="1" dirty="0"/>
        </a:p>
      </dgm:t>
    </dgm:pt>
    <dgm:pt modelId="{2857A938-6661-4122-AB36-6AA96EE2F514}" type="parTrans" cxnId="{B65FA209-6ABE-4D39-BE32-0E682C900E67}">
      <dgm:prSet/>
      <dgm:spPr/>
      <dgm:t>
        <a:bodyPr/>
        <a:lstStyle/>
        <a:p>
          <a:endParaRPr lang="ru-RU"/>
        </a:p>
      </dgm:t>
    </dgm:pt>
    <dgm:pt modelId="{36A00B3E-09F3-46EC-BF83-6367AA8750AD}" type="sibTrans" cxnId="{B65FA209-6ABE-4D39-BE32-0E682C900E67}">
      <dgm:prSet/>
      <dgm:spPr/>
      <dgm:t>
        <a:bodyPr/>
        <a:lstStyle/>
        <a:p>
          <a:endParaRPr lang="ru-RU"/>
        </a:p>
      </dgm:t>
    </dgm:pt>
    <dgm:pt modelId="{3C91D98F-A7DD-4E17-892B-31387EBCDF43}">
      <dgm:prSet phldrT="[Текст]" custT="1"/>
      <dgm:spPr/>
      <dgm:t>
        <a:bodyPr/>
        <a:lstStyle/>
        <a:p>
          <a:r>
            <a:rPr lang="ru-RU" sz="2000" b="1" dirty="0" smtClean="0"/>
            <a:t>Коммуникативные</a:t>
          </a:r>
          <a:endParaRPr lang="ru-RU" sz="2000" b="1" dirty="0"/>
        </a:p>
      </dgm:t>
    </dgm:pt>
    <dgm:pt modelId="{A6B5B709-D3F4-4E09-BAA0-6407F55400FE}" type="parTrans" cxnId="{B9590558-1F10-4EC5-AE7B-89B2754D9366}">
      <dgm:prSet/>
      <dgm:spPr/>
      <dgm:t>
        <a:bodyPr/>
        <a:lstStyle/>
        <a:p>
          <a:endParaRPr lang="ru-RU"/>
        </a:p>
      </dgm:t>
    </dgm:pt>
    <dgm:pt modelId="{721F860E-9DDC-4CEA-8E5A-FE59121F06EA}" type="sibTrans" cxnId="{B9590558-1F10-4EC5-AE7B-89B2754D9366}">
      <dgm:prSet/>
      <dgm:spPr/>
      <dgm:t>
        <a:bodyPr/>
        <a:lstStyle/>
        <a:p>
          <a:endParaRPr lang="ru-RU"/>
        </a:p>
      </dgm:t>
    </dgm:pt>
    <dgm:pt modelId="{A28BE5A3-B74D-4CF5-A194-784FF9670908}">
      <dgm:prSet phldrT="[Текст]" custT="1"/>
      <dgm:spPr>
        <a:solidFill>
          <a:srgbClr val="FFC000"/>
        </a:solidFill>
      </dgm:spPr>
      <dgm:t>
        <a:bodyPr vert="vert270"/>
        <a:lstStyle/>
        <a:p>
          <a:r>
            <a:rPr lang="ru-RU" sz="2000" b="1" dirty="0" smtClean="0"/>
            <a:t>Регулятивные</a:t>
          </a:r>
          <a:endParaRPr lang="ru-RU" sz="2000" b="1" dirty="0"/>
        </a:p>
      </dgm:t>
    </dgm:pt>
    <dgm:pt modelId="{204F2A71-428B-486A-8778-F93D6987FE9A}" type="parTrans" cxnId="{A95D2827-503C-4CE1-A922-9806BCE5B24F}">
      <dgm:prSet/>
      <dgm:spPr/>
      <dgm:t>
        <a:bodyPr/>
        <a:lstStyle/>
        <a:p>
          <a:endParaRPr lang="ru-RU"/>
        </a:p>
      </dgm:t>
    </dgm:pt>
    <dgm:pt modelId="{522D5C7C-6124-4B3B-9220-34E2DBC897D0}" type="sibTrans" cxnId="{A95D2827-503C-4CE1-A922-9806BCE5B24F}">
      <dgm:prSet/>
      <dgm:spPr/>
      <dgm:t>
        <a:bodyPr/>
        <a:lstStyle/>
        <a:p>
          <a:endParaRPr lang="ru-RU"/>
        </a:p>
      </dgm:t>
    </dgm:pt>
    <dgm:pt modelId="{1D3610C4-2C58-4F06-91D9-C6063C0786E3}">
      <dgm:prSet custT="1"/>
      <dgm:spPr>
        <a:solidFill>
          <a:srgbClr val="FF9900"/>
        </a:solidFill>
      </dgm:spPr>
      <dgm:t>
        <a:bodyPr vert="vert270"/>
        <a:lstStyle/>
        <a:p>
          <a:r>
            <a:rPr lang="ru-RU" sz="2000" b="1" dirty="0" smtClean="0"/>
            <a:t>Личностные</a:t>
          </a:r>
          <a:endParaRPr lang="ru-RU" sz="2000" b="1" dirty="0"/>
        </a:p>
      </dgm:t>
    </dgm:pt>
    <dgm:pt modelId="{CDA703F7-7229-4B88-B4A7-5DD7796B3CB5}" type="parTrans" cxnId="{C4A72E74-440D-4F36-8E19-EBAA9F1A2D89}">
      <dgm:prSet/>
      <dgm:spPr/>
      <dgm:t>
        <a:bodyPr/>
        <a:lstStyle/>
        <a:p>
          <a:endParaRPr lang="ru-RU"/>
        </a:p>
      </dgm:t>
    </dgm:pt>
    <dgm:pt modelId="{5EB81040-C6CF-44E3-A7FC-4D5ABD806A48}" type="sibTrans" cxnId="{C4A72E74-440D-4F36-8E19-EBAA9F1A2D89}">
      <dgm:prSet/>
      <dgm:spPr/>
      <dgm:t>
        <a:bodyPr/>
        <a:lstStyle/>
        <a:p>
          <a:endParaRPr lang="ru-RU"/>
        </a:p>
      </dgm:t>
    </dgm:pt>
    <dgm:pt modelId="{30A46E73-3E9A-4B4B-9719-B0390BD21AB1}" type="pres">
      <dgm:prSet presAssocID="{3587E6AE-EB2F-4A4A-8563-2EAD6560D018}" presName="compositeShape" presStyleCnt="0">
        <dgm:presLayoutVars>
          <dgm:chMax val="7"/>
          <dgm:dir/>
          <dgm:resizeHandles val="exact"/>
        </dgm:presLayoutVars>
      </dgm:prSet>
      <dgm:spPr/>
    </dgm:pt>
    <dgm:pt modelId="{CCC69CAF-FCB0-403C-B926-181798735A84}" type="pres">
      <dgm:prSet presAssocID="{9EDE207C-259A-4592-9CAF-2996E7A783BA}" presName="circ1" presStyleLbl="vennNode1" presStyleIdx="0" presStyleCnt="4" custLinFactNeighborX="0" custLinFactNeighborY="-1042"/>
      <dgm:spPr/>
      <dgm:t>
        <a:bodyPr/>
        <a:lstStyle/>
        <a:p>
          <a:endParaRPr lang="ru-RU"/>
        </a:p>
      </dgm:t>
    </dgm:pt>
    <dgm:pt modelId="{A4977668-6CDE-4652-A3C8-6FF1701D1CD1}" type="pres">
      <dgm:prSet presAssocID="{9EDE207C-259A-4592-9CAF-2996E7A783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C6EEC-72C5-4CA9-B6CB-37DD6E1B2E5C}" type="pres">
      <dgm:prSet presAssocID="{1D3610C4-2C58-4F06-91D9-C6063C0786E3}" presName="circ2" presStyleLbl="vennNode1" presStyleIdx="1" presStyleCnt="4"/>
      <dgm:spPr/>
      <dgm:t>
        <a:bodyPr/>
        <a:lstStyle/>
        <a:p>
          <a:endParaRPr lang="ru-RU"/>
        </a:p>
      </dgm:t>
    </dgm:pt>
    <dgm:pt modelId="{722A3721-08A4-4F56-93AC-16E7D11F4A8B}" type="pres">
      <dgm:prSet presAssocID="{1D3610C4-2C58-4F06-91D9-C6063C0786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BFF79-B423-42AB-8FAE-D8AED4EBD0B8}" type="pres">
      <dgm:prSet presAssocID="{3C91D98F-A7DD-4E17-892B-31387EBCDF43}" presName="circ3" presStyleLbl="vennNode1" presStyleIdx="2" presStyleCnt="4"/>
      <dgm:spPr/>
      <dgm:t>
        <a:bodyPr/>
        <a:lstStyle/>
        <a:p>
          <a:endParaRPr lang="ru-RU"/>
        </a:p>
      </dgm:t>
    </dgm:pt>
    <dgm:pt modelId="{86C67A58-2F97-4DFE-9BBB-683C62A9F3BB}" type="pres">
      <dgm:prSet presAssocID="{3C91D98F-A7DD-4E17-892B-31387EBCDF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C22EB-2C60-417A-AB18-6A500CD33F6F}" type="pres">
      <dgm:prSet presAssocID="{A28BE5A3-B74D-4CF5-A194-784FF9670908}" presName="circ4" presStyleLbl="vennNode1" presStyleIdx="3" presStyleCnt="4"/>
      <dgm:spPr/>
      <dgm:t>
        <a:bodyPr/>
        <a:lstStyle/>
        <a:p>
          <a:endParaRPr lang="ru-RU"/>
        </a:p>
      </dgm:t>
    </dgm:pt>
    <dgm:pt modelId="{0CF09053-76AF-4962-8010-87B97FB41902}" type="pres">
      <dgm:prSet presAssocID="{A28BE5A3-B74D-4CF5-A194-784FF967090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01EDD5-F302-4D2F-891A-4CC77B8BDDA6}" type="presOf" srcId="{9EDE207C-259A-4592-9CAF-2996E7A783BA}" destId="{CCC69CAF-FCB0-403C-B926-181798735A84}" srcOrd="0" destOrd="0" presId="urn:microsoft.com/office/officeart/2005/8/layout/venn1"/>
    <dgm:cxn modelId="{A95D2827-503C-4CE1-A922-9806BCE5B24F}" srcId="{3587E6AE-EB2F-4A4A-8563-2EAD6560D018}" destId="{A28BE5A3-B74D-4CF5-A194-784FF9670908}" srcOrd="3" destOrd="0" parTransId="{204F2A71-428B-486A-8778-F93D6987FE9A}" sibTransId="{522D5C7C-6124-4B3B-9220-34E2DBC897D0}"/>
    <dgm:cxn modelId="{4A3BFFEA-58EB-49E6-A197-818AF84315A9}" type="presOf" srcId="{9EDE207C-259A-4592-9CAF-2996E7A783BA}" destId="{A4977668-6CDE-4652-A3C8-6FF1701D1CD1}" srcOrd="1" destOrd="0" presId="urn:microsoft.com/office/officeart/2005/8/layout/venn1"/>
    <dgm:cxn modelId="{9DCD27C4-717D-46B4-A474-1106BB55FF6A}" type="presOf" srcId="{3587E6AE-EB2F-4A4A-8563-2EAD6560D018}" destId="{30A46E73-3E9A-4B4B-9719-B0390BD21AB1}" srcOrd="0" destOrd="0" presId="urn:microsoft.com/office/officeart/2005/8/layout/venn1"/>
    <dgm:cxn modelId="{D1C7868A-B964-4A42-9D1E-BB87B0E32837}" type="presOf" srcId="{3C91D98F-A7DD-4E17-892B-31387EBCDF43}" destId="{86C67A58-2F97-4DFE-9BBB-683C62A9F3BB}" srcOrd="1" destOrd="0" presId="urn:microsoft.com/office/officeart/2005/8/layout/venn1"/>
    <dgm:cxn modelId="{C4A72E74-440D-4F36-8E19-EBAA9F1A2D89}" srcId="{3587E6AE-EB2F-4A4A-8563-2EAD6560D018}" destId="{1D3610C4-2C58-4F06-91D9-C6063C0786E3}" srcOrd="1" destOrd="0" parTransId="{CDA703F7-7229-4B88-B4A7-5DD7796B3CB5}" sibTransId="{5EB81040-C6CF-44E3-A7FC-4D5ABD806A48}"/>
    <dgm:cxn modelId="{B65FA209-6ABE-4D39-BE32-0E682C900E67}" srcId="{3587E6AE-EB2F-4A4A-8563-2EAD6560D018}" destId="{9EDE207C-259A-4592-9CAF-2996E7A783BA}" srcOrd="0" destOrd="0" parTransId="{2857A938-6661-4122-AB36-6AA96EE2F514}" sibTransId="{36A00B3E-09F3-46EC-BF83-6367AA8750AD}"/>
    <dgm:cxn modelId="{B9590558-1F10-4EC5-AE7B-89B2754D9366}" srcId="{3587E6AE-EB2F-4A4A-8563-2EAD6560D018}" destId="{3C91D98F-A7DD-4E17-892B-31387EBCDF43}" srcOrd="2" destOrd="0" parTransId="{A6B5B709-D3F4-4E09-BAA0-6407F55400FE}" sibTransId="{721F860E-9DDC-4CEA-8E5A-FE59121F06EA}"/>
    <dgm:cxn modelId="{D36D0687-E98E-4C7B-B40D-026A97E26542}" type="presOf" srcId="{3C91D98F-A7DD-4E17-892B-31387EBCDF43}" destId="{53BBFF79-B423-42AB-8FAE-D8AED4EBD0B8}" srcOrd="0" destOrd="0" presId="urn:microsoft.com/office/officeart/2005/8/layout/venn1"/>
    <dgm:cxn modelId="{A200C1D4-A12F-4377-9A2E-2304C590A4BA}" type="presOf" srcId="{A28BE5A3-B74D-4CF5-A194-784FF9670908}" destId="{305C22EB-2C60-417A-AB18-6A500CD33F6F}" srcOrd="0" destOrd="0" presId="urn:microsoft.com/office/officeart/2005/8/layout/venn1"/>
    <dgm:cxn modelId="{ACFDB677-09D6-419E-9C74-D6410581E838}" type="presOf" srcId="{1D3610C4-2C58-4F06-91D9-C6063C0786E3}" destId="{722A3721-08A4-4F56-93AC-16E7D11F4A8B}" srcOrd="1" destOrd="0" presId="urn:microsoft.com/office/officeart/2005/8/layout/venn1"/>
    <dgm:cxn modelId="{45AA0E47-F056-4203-8295-E83BEC1AB52F}" type="presOf" srcId="{1D3610C4-2C58-4F06-91D9-C6063C0786E3}" destId="{405C6EEC-72C5-4CA9-B6CB-37DD6E1B2E5C}" srcOrd="0" destOrd="0" presId="urn:microsoft.com/office/officeart/2005/8/layout/venn1"/>
    <dgm:cxn modelId="{80E6E9B6-8CCB-4D16-8C58-374ED63F3CFB}" type="presOf" srcId="{A28BE5A3-B74D-4CF5-A194-784FF9670908}" destId="{0CF09053-76AF-4962-8010-87B97FB41902}" srcOrd="1" destOrd="0" presId="urn:microsoft.com/office/officeart/2005/8/layout/venn1"/>
    <dgm:cxn modelId="{31C2F624-61D7-4C43-B09F-9DAE9DB8A4B1}" type="presParOf" srcId="{30A46E73-3E9A-4B4B-9719-B0390BD21AB1}" destId="{CCC69CAF-FCB0-403C-B926-181798735A84}" srcOrd="0" destOrd="0" presId="urn:microsoft.com/office/officeart/2005/8/layout/venn1"/>
    <dgm:cxn modelId="{6F16594B-7D85-4837-AE85-D4966BAB1843}" type="presParOf" srcId="{30A46E73-3E9A-4B4B-9719-B0390BD21AB1}" destId="{A4977668-6CDE-4652-A3C8-6FF1701D1CD1}" srcOrd="1" destOrd="0" presId="urn:microsoft.com/office/officeart/2005/8/layout/venn1"/>
    <dgm:cxn modelId="{F7035C74-55C8-4D0E-A175-4E48AE011765}" type="presParOf" srcId="{30A46E73-3E9A-4B4B-9719-B0390BD21AB1}" destId="{405C6EEC-72C5-4CA9-B6CB-37DD6E1B2E5C}" srcOrd="2" destOrd="0" presId="urn:microsoft.com/office/officeart/2005/8/layout/venn1"/>
    <dgm:cxn modelId="{228162A0-C595-4237-9834-4AE47D5C9EAD}" type="presParOf" srcId="{30A46E73-3E9A-4B4B-9719-B0390BD21AB1}" destId="{722A3721-08A4-4F56-93AC-16E7D11F4A8B}" srcOrd="3" destOrd="0" presId="urn:microsoft.com/office/officeart/2005/8/layout/venn1"/>
    <dgm:cxn modelId="{82FA916C-B9E7-421F-85F7-F6F387FB3D69}" type="presParOf" srcId="{30A46E73-3E9A-4B4B-9719-B0390BD21AB1}" destId="{53BBFF79-B423-42AB-8FAE-D8AED4EBD0B8}" srcOrd="4" destOrd="0" presId="urn:microsoft.com/office/officeart/2005/8/layout/venn1"/>
    <dgm:cxn modelId="{3A15E0C7-82F4-42CB-AF7E-AE23EDA072AC}" type="presParOf" srcId="{30A46E73-3E9A-4B4B-9719-B0390BD21AB1}" destId="{86C67A58-2F97-4DFE-9BBB-683C62A9F3BB}" srcOrd="5" destOrd="0" presId="urn:microsoft.com/office/officeart/2005/8/layout/venn1"/>
    <dgm:cxn modelId="{D3B3C83A-A1F7-4507-A2F1-A1522626AD8D}" type="presParOf" srcId="{30A46E73-3E9A-4B4B-9719-B0390BD21AB1}" destId="{305C22EB-2C60-417A-AB18-6A500CD33F6F}" srcOrd="6" destOrd="0" presId="urn:microsoft.com/office/officeart/2005/8/layout/venn1"/>
    <dgm:cxn modelId="{679A74C8-8F92-4033-BCE1-8489419682E2}" type="presParOf" srcId="{30A46E73-3E9A-4B4B-9719-B0390BD21AB1}" destId="{0CF09053-76AF-4962-8010-87B97FB4190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6A495-BBBA-4F96-9C5B-754CC08A02EB}" type="doc">
      <dgm:prSet loTypeId="urn:microsoft.com/office/officeart/2005/8/layout/targe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58CE16-65A3-4FA9-8A12-C91372211526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Создание условий для самореализации и саморазвития личности</a:t>
          </a:r>
          <a:endParaRPr lang="ru-RU" dirty="0">
            <a:solidFill>
              <a:srgbClr val="663300"/>
            </a:solidFill>
          </a:endParaRPr>
        </a:p>
      </dgm:t>
    </dgm:pt>
    <dgm:pt modelId="{E7D413E3-2E8C-49EB-91E5-1D57B3C93741}" type="parTrans" cxnId="{BBD39E00-E90B-4F00-9657-53EAAB77B840}">
      <dgm:prSet/>
      <dgm:spPr/>
      <dgm:t>
        <a:bodyPr/>
        <a:lstStyle/>
        <a:p>
          <a:endParaRPr lang="ru-RU"/>
        </a:p>
      </dgm:t>
    </dgm:pt>
    <dgm:pt modelId="{3EF94629-A663-49FE-8B32-A4EAE6BA1D0B}" type="sibTrans" cxnId="{BBD39E00-E90B-4F00-9657-53EAAB77B840}">
      <dgm:prSet/>
      <dgm:spPr/>
      <dgm:t>
        <a:bodyPr/>
        <a:lstStyle/>
        <a:p>
          <a:endParaRPr lang="ru-RU"/>
        </a:p>
      </dgm:t>
    </dgm:pt>
    <dgm:pt modelId="{D8152517-DA0E-498D-9FA0-16D4F4C60D14}">
      <dgm:prSet phldrT="[Текст]"/>
      <dgm:spPr/>
      <dgm:t>
        <a:bodyPr/>
        <a:lstStyle/>
        <a:p>
          <a:r>
            <a:rPr lang="ru-RU" b="1" spc="-100" dirty="0" smtClean="0">
              <a:solidFill>
                <a:srgbClr val="663300"/>
              </a:solidFill>
            </a:rPr>
            <a:t>Регуляция учебной деятельности</a:t>
          </a:r>
          <a:endParaRPr lang="ru-RU" dirty="0">
            <a:solidFill>
              <a:srgbClr val="663300"/>
            </a:solidFill>
          </a:endParaRPr>
        </a:p>
      </dgm:t>
    </dgm:pt>
    <dgm:pt modelId="{20AE267E-CA93-48BE-AE4B-A857BF84B7C6}" type="parTrans" cxnId="{8D444B0D-FEF0-4C07-9F87-EF91757C025D}">
      <dgm:prSet/>
      <dgm:spPr/>
      <dgm:t>
        <a:bodyPr/>
        <a:lstStyle/>
        <a:p>
          <a:endParaRPr lang="ru-RU"/>
        </a:p>
      </dgm:t>
    </dgm:pt>
    <dgm:pt modelId="{0B14909C-87B2-406F-9DB4-A28B6D0535D1}" type="sibTrans" cxnId="{8D444B0D-FEF0-4C07-9F87-EF91757C025D}">
      <dgm:prSet/>
      <dgm:spPr/>
      <dgm:t>
        <a:bodyPr/>
        <a:lstStyle/>
        <a:p>
          <a:endParaRPr lang="ru-RU"/>
        </a:p>
      </dgm:t>
    </dgm:pt>
    <dgm:pt modelId="{224D1568-623E-47F1-97DD-B0E75B12FC25}">
      <dgm:prSet phldrT="[Текст]"/>
      <dgm:spPr/>
      <dgm:t>
        <a:bodyPr/>
        <a:lstStyle/>
        <a:p>
          <a:r>
            <a:rPr lang="ru-RU" b="1" dirty="0" smtClean="0">
              <a:solidFill>
                <a:srgbClr val="663300"/>
              </a:solidFill>
            </a:rPr>
            <a:t>Обеспечение успешности обучения</a:t>
          </a:r>
          <a:endParaRPr lang="ru-RU" dirty="0">
            <a:solidFill>
              <a:srgbClr val="663300"/>
            </a:solidFill>
          </a:endParaRPr>
        </a:p>
      </dgm:t>
    </dgm:pt>
    <dgm:pt modelId="{016E12E1-4099-49F2-BDDA-24ECBC55DE2D}" type="parTrans" cxnId="{2FCDB613-4F79-494D-981C-1292A5AB9605}">
      <dgm:prSet/>
      <dgm:spPr/>
      <dgm:t>
        <a:bodyPr/>
        <a:lstStyle/>
        <a:p>
          <a:endParaRPr lang="ru-RU"/>
        </a:p>
      </dgm:t>
    </dgm:pt>
    <dgm:pt modelId="{73B87487-42DE-4094-82A6-4A31D0C96525}" type="sibTrans" cxnId="{2FCDB613-4F79-494D-981C-1292A5AB9605}">
      <dgm:prSet/>
      <dgm:spPr/>
      <dgm:t>
        <a:bodyPr/>
        <a:lstStyle/>
        <a:p>
          <a:endParaRPr lang="ru-RU"/>
        </a:p>
      </dgm:t>
    </dgm:pt>
    <dgm:pt modelId="{59250A95-E076-478F-AB53-A58B392881DA}" type="pres">
      <dgm:prSet presAssocID="{1276A495-BBBA-4F96-9C5B-754CC08A02E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177AB4-3461-48DC-9805-B42E98309634}" type="pres">
      <dgm:prSet presAssocID="{D558CE16-65A3-4FA9-8A12-C91372211526}" presName="circle1" presStyleLbl="node1" presStyleIdx="0" presStyleCnt="3"/>
      <dgm:spPr>
        <a:solidFill>
          <a:srgbClr val="CC9900"/>
        </a:solidFill>
      </dgm:spPr>
    </dgm:pt>
    <dgm:pt modelId="{D7C73ECC-3C39-48CB-A667-5D3496C21A2B}" type="pres">
      <dgm:prSet presAssocID="{D558CE16-65A3-4FA9-8A12-C91372211526}" presName="space" presStyleCnt="0"/>
      <dgm:spPr/>
    </dgm:pt>
    <dgm:pt modelId="{7015F464-8A06-4F73-8381-07EF1A77A4A7}" type="pres">
      <dgm:prSet presAssocID="{D558CE16-65A3-4FA9-8A12-C91372211526}" presName="rect1" presStyleLbl="alignAcc1" presStyleIdx="0" presStyleCnt="3"/>
      <dgm:spPr/>
      <dgm:t>
        <a:bodyPr/>
        <a:lstStyle/>
        <a:p>
          <a:endParaRPr lang="ru-RU"/>
        </a:p>
      </dgm:t>
    </dgm:pt>
    <dgm:pt modelId="{23662024-7E2D-4463-90EF-5B79BD8F920B}" type="pres">
      <dgm:prSet presAssocID="{D8152517-DA0E-498D-9FA0-16D4F4C60D14}" presName="vertSpace2" presStyleLbl="node1" presStyleIdx="0" presStyleCnt="3"/>
      <dgm:spPr/>
    </dgm:pt>
    <dgm:pt modelId="{C9899753-AFEF-4ED5-94F4-AE2399A396B6}" type="pres">
      <dgm:prSet presAssocID="{D8152517-DA0E-498D-9FA0-16D4F4C60D14}" presName="circle2" presStyleLbl="node1" presStyleIdx="1" presStyleCnt="3"/>
      <dgm:spPr>
        <a:solidFill>
          <a:srgbClr val="FF9900"/>
        </a:solidFill>
      </dgm:spPr>
    </dgm:pt>
    <dgm:pt modelId="{B46060CE-15C0-4B77-9B89-F7D9EDD9055C}" type="pres">
      <dgm:prSet presAssocID="{D8152517-DA0E-498D-9FA0-16D4F4C60D14}" presName="rect2" presStyleLbl="alignAcc1" presStyleIdx="1" presStyleCnt="3"/>
      <dgm:spPr/>
      <dgm:t>
        <a:bodyPr/>
        <a:lstStyle/>
        <a:p>
          <a:endParaRPr lang="ru-RU"/>
        </a:p>
      </dgm:t>
    </dgm:pt>
    <dgm:pt modelId="{C53182A1-D71D-42FD-987C-050E3A6A5AA5}" type="pres">
      <dgm:prSet presAssocID="{224D1568-623E-47F1-97DD-B0E75B12FC25}" presName="vertSpace3" presStyleLbl="node1" presStyleIdx="1" presStyleCnt="3"/>
      <dgm:spPr/>
    </dgm:pt>
    <dgm:pt modelId="{199E6FB0-9C1D-4FA8-B62E-D63154D4B476}" type="pres">
      <dgm:prSet presAssocID="{224D1568-623E-47F1-97DD-B0E75B12FC25}" presName="circle3" presStyleLbl="node1" presStyleIdx="2" presStyleCnt="3" custLinFactNeighborX="4106" custLinFactNeighborY="2898"/>
      <dgm:spPr>
        <a:solidFill>
          <a:srgbClr val="FFC000"/>
        </a:solidFill>
      </dgm:spPr>
    </dgm:pt>
    <dgm:pt modelId="{F7D518F3-508B-41DC-9839-9BDDEEB2551E}" type="pres">
      <dgm:prSet presAssocID="{224D1568-623E-47F1-97DD-B0E75B12FC25}" presName="rect3" presStyleLbl="alignAcc1" presStyleIdx="2" presStyleCnt="3"/>
      <dgm:spPr/>
      <dgm:t>
        <a:bodyPr/>
        <a:lstStyle/>
        <a:p>
          <a:endParaRPr lang="ru-RU"/>
        </a:p>
      </dgm:t>
    </dgm:pt>
    <dgm:pt modelId="{8C73E165-7456-4B6C-BE16-505C1F5A7436}" type="pres">
      <dgm:prSet presAssocID="{D558CE16-65A3-4FA9-8A12-C9137221152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C9F6E-31F2-41EB-B6BF-B849966CB749}" type="pres">
      <dgm:prSet presAssocID="{D8152517-DA0E-498D-9FA0-16D4F4C60D1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BF7F0-2216-489D-A97A-2704D5C87E54}" type="pres">
      <dgm:prSet presAssocID="{224D1568-623E-47F1-97DD-B0E75B12FC2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A7ECC-FEED-4A58-99B3-F597B7A950AD}" type="presOf" srcId="{224D1568-623E-47F1-97DD-B0E75B12FC25}" destId="{F7D518F3-508B-41DC-9839-9BDDEEB2551E}" srcOrd="0" destOrd="0" presId="urn:microsoft.com/office/officeart/2005/8/layout/target3"/>
    <dgm:cxn modelId="{2FCDB613-4F79-494D-981C-1292A5AB9605}" srcId="{1276A495-BBBA-4F96-9C5B-754CC08A02EB}" destId="{224D1568-623E-47F1-97DD-B0E75B12FC25}" srcOrd="2" destOrd="0" parTransId="{016E12E1-4099-49F2-BDDA-24ECBC55DE2D}" sibTransId="{73B87487-42DE-4094-82A6-4A31D0C96525}"/>
    <dgm:cxn modelId="{628B398D-A5DD-430B-91C2-D9E372B150AB}" type="presOf" srcId="{D8152517-DA0E-498D-9FA0-16D4F4C60D14}" destId="{B46060CE-15C0-4B77-9B89-F7D9EDD9055C}" srcOrd="0" destOrd="0" presId="urn:microsoft.com/office/officeart/2005/8/layout/target3"/>
    <dgm:cxn modelId="{E83DE56D-3AE6-4450-91AC-1C73A8EC84B9}" type="presOf" srcId="{D558CE16-65A3-4FA9-8A12-C91372211526}" destId="{8C73E165-7456-4B6C-BE16-505C1F5A7436}" srcOrd="1" destOrd="0" presId="urn:microsoft.com/office/officeart/2005/8/layout/target3"/>
    <dgm:cxn modelId="{BBD39E00-E90B-4F00-9657-53EAAB77B840}" srcId="{1276A495-BBBA-4F96-9C5B-754CC08A02EB}" destId="{D558CE16-65A3-4FA9-8A12-C91372211526}" srcOrd="0" destOrd="0" parTransId="{E7D413E3-2E8C-49EB-91E5-1D57B3C93741}" sibTransId="{3EF94629-A663-49FE-8B32-A4EAE6BA1D0B}"/>
    <dgm:cxn modelId="{07AF9411-42EC-42B0-9436-B4B5009E8BDF}" type="presOf" srcId="{224D1568-623E-47F1-97DD-B0E75B12FC25}" destId="{901BF7F0-2216-489D-A97A-2704D5C87E54}" srcOrd="1" destOrd="0" presId="urn:microsoft.com/office/officeart/2005/8/layout/target3"/>
    <dgm:cxn modelId="{A91E2153-3047-48D0-8F14-8E3CC6D2B90B}" type="presOf" srcId="{D8152517-DA0E-498D-9FA0-16D4F4C60D14}" destId="{66FC9F6E-31F2-41EB-B6BF-B849966CB749}" srcOrd="1" destOrd="0" presId="urn:microsoft.com/office/officeart/2005/8/layout/target3"/>
    <dgm:cxn modelId="{7D453DC1-7EDC-4F36-9956-AF4B0A27C066}" type="presOf" srcId="{D558CE16-65A3-4FA9-8A12-C91372211526}" destId="{7015F464-8A06-4F73-8381-07EF1A77A4A7}" srcOrd="0" destOrd="0" presId="urn:microsoft.com/office/officeart/2005/8/layout/target3"/>
    <dgm:cxn modelId="{8D444B0D-FEF0-4C07-9F87-EF91757C025D}" srcId="{1276A495-BBBA-4F96-9C5B-754CC08A02EB}" destId="{D8152517-DA0E-498D-9FA0-16D4F4C60D14}" srcOrd="1" destOrd="0" parTransId="{20AE267E-CA93-48BE-AE4B-A857BF84B7C6}" sibTransId="{0B14909C-87B2-406F-9DB4-A28B6D0535D1}"/>
    <dgm:cxn modelId="{6C4F969D-FFBE-42DF-8FB7-415A1501CA38}" type="presOf" srcId="{1276A495-BBBA-4F96-9C5B-754CC08A02EB}" destId="{59250A95-E076-478F-AB53-A58B392881DA}" srcOrd="0" destOrd="0" presId="urn:microsoft.com/office/officeart/2005/8/layout/target3"/>
    <dgm:cxn modelId="{C728FE60-2854-4542-920C-67BA436C0217}" type="presParOf" srcId="{59250A95-E076-478F-AB53-A58B392881DA}" destId="{1F177AB4-3461-48DC-9805-B42E98309634}" srcOrd="0" destOrd="0" presId="urn:microsoft.com/office/officeart/2005/8/layout/target3"/>
    <dgm:cxn modelId="{20A8A5A9-EDD2-497E-B020-B0FADAC98CA0}" type="presParOf" srcId="{59250A95-E076-478F-AB53-A58B392881DA}" destId="{D7C73ECC-3C39-48CB-A667-5D3496C21A2B}" srcOrd="1" destOrd="0" presId="urn:microsoft.com/office/officeart/2005/8/layout/target3"/>
    <dgm:cxn modelId="{E04E510A-3327-4F7C-BBFF-6ADE424F003B}" type="presParOf" srcId="{59250A95-E076-478F-AB53-A58B392881DA}" destId="{7015F464-8A06-4F73-8381-07EF1A77A4A7}" srcOrd="2" destOrd="0" presId="urn:microsoft.com/office/officeart/2005/8/layout/target3"/>
    <dgm:cxn modelId="{43C3FEFE-FAA5-455E-8FD4-5FA0F5C6FBDD}" type="presParOf" srcId="{59250A95-E076-478F-AB53-A58B392881DA}" destId="{23662024-7E2D-4463-90EF-5B79BD8F920B}" srcOrd="3" destOrd="0" presId="urn:microsoft.com/office/officeart/2005/8/layout/target3"/>
    <dgm:cxn modelId="{4AEC3FDC-733A-4A56-9671-B7BAF913F541}" type="presParOf" srcId="{59250A95-E076-478F-AB53-A58B392881DA}" destId="{C9899753-AFEF-4ED5-94F4-AE2399A396B6}" srcOrd="4" destOrd="0" presId="urn:microsoft.com/office/officeart/2005/8/layout/target3"/>
    <dgm:cxn modelId="{37D36268-D73D-41E3-B175-9286BD5B2865}" type="presParOf" srcId="{59250A95-E076-478F-AB53-A58B392881DA}" destId="{B46060CE-15C0-4B77-9B89-F7D9EDD9055C}" srcOrd="5" destOrd="0" presId="urn:microsoft.com/office/officeart/2005/8/layout/target3"/>
    <dgm:cxn modelId="{C986EFC2-2D92-4B85-B226-D1E28639564A}" type="presParOf" srcId="{59250A95-E076-478F-AB53-A58B392881DA}" destId="{C53182A1-D71D-42FD-987C-050E3A6A5AA5}" srcOrd="6" destOrd="0" presId="urn:microsoft.com/office/officeart/2005/8/layout/target3"/>
    <dgm:cxn modelId="{2DA094B7-5432-4D65-B4B7-0D38860127C9}" type="presParOf" srcId="{59250A95-E076-478F-AB53-A58B392881DA}" destId="{199E6FB0-9C1D-4FA8-B62E-D63154D4B476}" srcOrd="7" destOrd="0" presId="urn:microsoft.com/office/officeart/2005/8/layout/target3"/>
    <dgm:cxn modelId="{3B50E47D-94E6-4565-9D94-4BB48581AE50}" type="presParOf" srcId="{59250A95-E076-478F-AB53-A58B392881DA}" destId="{F7D518F3-508B-41DC-9839-9BDDEEB2551E}" srcOrd="8" destOrd="0" presId="urn:microsoft.com/office/officeart/2005/8/layout/target3"/>
    <dgm:cxn modelId="{211639B1-51A2-48CF-A45C-9E0F3FB288E1}" type="presParOf" srcId="{59250A95-E076-478F-AB53-A58B392881DA}" destId="{8C73E165-7456-4B6C-BE16-505C1F5A7436}" srcOrd="9" destOrd="0" presId="urn:microsoft.com/office/officeart/2005/8/layout/target3"/>
    <dgm:cxn modelId="{08EFC6DA-89EC-4093-BE47-2F3515D54DCD}" type="presParOf" srcId="{59250A95-E076-478F-AB53-A58B392881DA}" destId="{66FC9F6E-31F2-41EB-B6BF-B849966CB749}" srcOrd="10" destOrd="0" presId="urn:microsoft.com/office/officeart/2005/8/layout/target3"/>
    <dgm:cxn modelId="{1A608426-BC48-4B0C-BF8D-32F09236E943}" type="presParOf" srcId="{59250A95-E076-478F-AB53-A58B392881DA}" destId="{901BF7F0-2216-489D-A97A-2704D5C87E5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______Microsoft_PowerPoint6.sld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06" y="3501008"/>
            <a:ext cx="878687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200" b="1" dirty="0" smtClean="0"/>
              <a:t>«УНИВЕРСАЛЬНЫЕ УЧЕБНЫЕ ДЕЙСТВИЯ – </a:t>
            </a:r>
            <a:endParaRPr lang="ru-RU" sz="3200" dirty="0" smtClean="0"/>
          </a:p>
          <a:p>
            <a:r>
              <a:rPr lang="ru-RU" sz="3200" b="1" dirty="0" smtClean="0"/>
              <a:t>«ЦЕНТР ТЯЖЕСТИ» НОВЫХ СТАНДАРТОВ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7" name="Picture 2" descr="C:\Documents and Settings\Котельников\Рабочий стол\эмблема лице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40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44" y="5517232"/>
            <a:ext cx="8786874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Заместитель директора лицея № 180 Корсакова Ирина Витальевна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Untitl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143000" y="214313"/>
            <a:ext cx="7072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0253F"/>
                </a:solidFill>
                <a:latin typeface="Times New Roman" pitchFamily="18" charset="0"/>
              </a:rPr>
              <a:t>ЧТО ФОРМИРУЕТ НОВУЮ ЦЕЛЬ ОБРАЗОВАНИЯ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142875" y="2928938"/>
            <a:ext cx="40005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357188" y="3143250"/>
            <a:ext cx="3643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</a:rPr>
              <a:t>НОВЫЕ ОБРАЗОВАТЕЛЬНЫЕ ЗАПРОСЫ ОБЩЕСТВА, СЕМЬИ И ГОСУДАРСТВА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4857750" y="2928938"/>
            <a:ext cx="40005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5072063" y="3143250"/>
            <a:ext cx="3643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</a:rPr>
              <a:t>ШИРОКОЕ ВНЕДРЕНИЕ </a:t>
            </a:r>
          </a:p>
          <a:p>
            <a:pPr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</a:rPr>
              <a:t>ИКТ-ТЕХНОЛОГИЙ</a:t>
            </a:r>
          </a:p>
          <a:p>
            <a:pPr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</a:rPr>
              <a:t>ВО ВСЕ СФЕРЫ ЖИЗНИ </a:t>
            </a:r>
          </a:p>
        </p:txBody>
      </p:sp>
      <p:sp>
        <p:nvSpPr>
          <p:cNvPr id="7177" name="Text Box 3"/>
          <p:cNvSpPr txBox="1">
            <a:spLocks noChangeArrowheads="1"/>
          </p:cNvSpPr>
          <p:nvPr/>
        </p:nvSpPr>
        <p:spPr bwMode="auto">
          <a:xfrm>
            <a:off x="357188" y="2071688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ОБЩЕСТВЕННЫЙ ДОГОВОР</a:t>
            </a:r>
          </a:p>
        </p:txBody>
      </p:sp>
      <p:sp>
        <p:nvSpPr>
          <p:cNvPr id="7178" name="Text Box 3"/>
          <p:cNvSpPr txBox="1">
            <a:spLocks noChangeArrowheads="1"/>
          </p:cNvSpPr>
          <p:nvPr/>
        </p:nvSpPr>
        <p:spPr bwMode="auto">
          <a:xfrm>
            <a:off x="5000625" y="2078038"/>
            <a:ext cx="3643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НОВЫЕ </a:t>
            </a:r>
          </a:p>
          <a:p>
            <a:pPr algn="ctr"/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ТЕХНОЛОГИИ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1143000" y="4500563"/>
            <a:ext cx="6715125" cy="7858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80" name="Text Box 3"/>
          <p:cNvSpPr txBox="1">
            <a:spLocks noChangeArrowheads="1"/>
          </p:cNvSpPr>
          <p:nvPr/>
        </p:nvSpPr>
        <p:spPr bwMode="auto">
          <a:xfrm>
            <a:off x="2714625" y="4714875"/>
            <a:ext cx="3643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17375E"/>
                </a:solidFill>
                <a:latin typeface="Times New Roman" pitchFamily="18" charset="0"/>
              </a:rPr>
              <a:t>НОВАЯ ЦЕЛЬ ОБРАЗОВАНИЯ</a:t>
            </a:r>
          </a:p>
        </p:txBody>
      </p:sp>
      <p:sp>
        <p:nvSpPr>
          <p:cNvPr id="17" name="Стрелка вправо 16"/>
          <p:cNvSpPr/>
          <p:nvPr/>
        </p:nvSpPr>
        <p:spPr>
          <a:xfrm rot="3600000">
            <a:off x="3513138" y="4037013"/>
            <a:ext cx="7429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200000">
            <a:off x="4724400" y="4037013"/>
            <a:ext cx="7429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Задача образования  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    обеспечение</a:t>
            </a:r>
            <a:r>
              <a:rPr lang="ru-RU" sz="3200" dirty="0" smtClean="0"/>
              <a:t> </a:t>
            </a:r>
            <a:r>
              <a:rPr lang="ru-RU" sz="3200" b="1" dirty="0" smtClean="0"/>
              <a:t>развития универсальных учебных действий (УУД) как психологической составляющей фундаментального ядра содержания образования наряду с традиционным изложением предметного содержания конкретных дисциплин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308983"/>
              </p:ext>
            </p:extLst>
          </p:nvPr>
        </p:nvGraphicFramePr>
        <p:xfrm>
          <a:off x="539552" y="0"/>
          <a:ext cx="8002587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Слайд" r:id="rId4" imgW="4184952" imgH="3137873" progId="PowerPoint.Slide.12">
                  <p:embed/>
                </p:oleObj>
              </mc:Choice>
              <mc:Fallback>
                <p:oleObj name="Слайд" r:id="rId4" imgW="4184952" imgH="3137873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0"/>
                        <a:ext cx="8002587" cy="600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Универсальные </a:t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>учебные действия – это 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способность субъекта к саморазвитию и самосовершенствованию путем сознательного и активного присвоения нового социального опыта; </a:t>
            </a:r>
          </a:p>
          <a:p>
            <a:r>
              <a:rPr lang="ru-RU" sz="2800" b="1" dirty="0" smtClean="0"/>
              <a:t>совокупность способов действия учащегося, а также связанных с ними навыков учебной работы, обеспечивающих его способность к самостоятельному усвоению новых знаний и умений, включая организацию этого процесса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-1143000" y="228600"/>
          <a:ext cx="10591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419100" y="3238500"/>
            <a:ext cx="47244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</a:rPr>
              <a:t>ФУНКЦИИ УУД</a:t>
            </a:r>
            <a:endParaRPr lang="ru-RU" sz="4000" b="1" dirty="0">
              <a:solidFill>
                <a:srgbClr val="6633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3048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shagdaleevaak\Рабочий стол\картинки учебников\p1672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366917" cy="512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8200"/>
            <a:ext cx="8610600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можешь стать умнее тремя путями:</a:t>
            </a:r>
          </a:p>
          <a:p>
            <a:pPr algn="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путём опыта – это самый горький путь;</a:t>
            </a:r>
          </a:p>
          <a:p>
            <a:pPr algn="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путём подражания – это самый лёгкий путь;</a:t>
            </a:r>
          </a:p>
          <a:p>
            <a:pPr algn="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путём размышления – это самый благородный путь</a:t>
            </a:r>
          </a:p>
          <a:p>
            <a:pPr algn="r"/>
            <a:endParaRPr lang="ru-RU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endParaRPr lang="ru-RU" sz="2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71437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2695575" algn="l"/>
              </a:tabLst>
            </a:pPr>
            <a:r>
              <a:rPr lang="ru-RU" sz="1800" b="1" dirty="0" smtClean="0"/>
              <a:t>Управление образования </a:t>
            </a:r>
            <a:br>
              <a:rPr lang="ru-RU" sz="1800" b="1" dirty="0" smtClean="0"/>
            </a:br>
            <a:r>
              <a:rPr lang="ru-RU" sz="1800" b="1" dirty="0" smtClean="0"/>
              <a:t>Администрации Ленинского района г. Нижнего Новгорода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/>
              <a:t>Муниципальное  бюджетное образовательное учреждение</a:t>
            </a:r>
            <a:br>
              <a:rPr lang="ru-RU" sz="2000" b="1" dirty="0" smtClean="0"/>
            </a:br>
            <a:r>
              <a:rPr lang="ru-RU" sz="2000" b="1" dirty="0" smtClean="0"/>
              <a:t> лицей № 180</a:t>
            </a:r>
            <a:endParaRPr lang="ru-RU" sz="1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71472" y="6120490"/>
            <a:ext cx="8001056" cy="52322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www.lyceum180.net.ru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8" name="Picture 2" descr="E:\Котельников\Фотографии\разное\IMG_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5286412" cy="3965128"/>
          </a:xfrm>
          <a:prstGeom prst="flowChartDocument">
            <a:avLst/>
          </a:prstGeom>
          <a:noFill/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14"/>
          <a:stretch>
            <a:fillRect/>
          </a:stretch>
        </p:blipFill>
        <p:spPr bwMode="auto">
          <a:xfrm>
            <a:off x="214313" y="571500"/>
            <a:ext cx="960437" cy="8858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174" name="Picture 2" descr="C:\Documents and Settings\Котельников\Рабочий стол\эмблема лице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000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результатов анкет учителей, планирующих работать в 1 классах в 2012-2013уч.году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Возрастные категории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Стаж работы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Курсовая подготовка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Беспокойство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беспокоит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shagdaleevaak\Рабочий стол\картинки учебников\s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3816424" cy="54006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51720" y="1935480"/>
            <a:ext cx="5400600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194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Слайд</vt:lpstr>
      <vt:lpstr>Презентация PowerPoint</vt:lpstr>
      <vt:lpstr>Управление образования  Администрации Ленинского района г. Нижнего Новгорода  Муниципальное  бюджетное образовательное учреждение  лицей № 180</vt:lpstr>
      <vt:lpstr>Анализ результатов анкет учителей, планирующих работать в 1 классах в 2012-2013уч.году</vt:lpstr>
      <vt:lpstr>Возрастные категории</vt:lpstr>
      <vt:lpstr>Стаж работы</vt:lpstr>
      <vt:lpstr>Курсовая подготовка</vt:lpstr>
      <vt:lpstr>Беспокойство </vt:lpstr>
      <vt:lpstr>Что беспокоит</vt:lpstr>
      <vt:lpstr>Презентация PowerPoint</vt:lpstr>
      <vt:lpstr>Презентация PowerPoint</vt:lpstr>
      <vt:lpstr>Задача образования  </vt:lpstr>
      <vt:lpstr>Презентация PowerPoint</vt:lpstr>
      <vt:lpstr>Универсальные  учебные действия – это </vt:lpstr>
      <vt:lpstr>Презентация PowerPoint</vt:lpstr>
      <vt:lpstr>ФУНКЦИИ УУД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ресурсного центра по переходу на ФГОС</dc:title>
  <dc:creator>Корсаковы</dc:creator>
  <cp:lastModifiedBy>AdmiN</cp:lastModifiedBy>
  <cp:revision>30</cp:revision>
  <dcterms:created xsi:type="dcterms:W3CDTF">2012-01-06T09:56:19Z</dcterms:created>
  <dcterms:modified xsi:type="dcterms:W3CDTF">2013-01-08T08:30:21Z</dcterms:modified>
</cp:coreProperties>
</file>